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319" r:id="rId4"/>
    <p:sldId id="320" r:id="rId5"/>
    <p:sldId id="321" r:id="rId6"/>
    <p:sldId id="316" r:id="rId7"/>
    <p:sldId id="317" r:id="rId8"/>
    <p:sldId id="322" r:id="rId9"/>
    <p:sldId id="270" r:id="rId10"/>
    <p:sldId id="323" r:id="rId11"/>
    <p:sldId id="258" r:id="rId12"/>
    <p:sldId id="334" r:id="rId13"/>
    <p:sldId id="281" r:id="rId14"/>
    <p:sldId id="283" r:id="rId15"/>
    <p:sldId id="282" r:id="rId16"/>
    <p:sldId id="335" r:id="rId17"/>
    <p:sldId id="280" r:id="rId18"/>
    <p:sldId id="336" r:id="rId19"/>
    <p:sldId id="279" r:id="rId20"/>
    <p:sldId id="337" r:id="rId21"/>
    <p:sldId id="278" r:id="rId22"/>
    <p:sldId id="324" r:id="rId23"/>
    <p:sldId id="352" r:id="rId24"/>
    <p:sldId id="262" r:id="rId25"/>
    <p:sldId id="339" r:id="rId26"/>
    <p:sldId id="285" r:id="rId27"/>
    <p:sldId id="293" r:id="rId28"/>
    <p:sldId id="348" r:id="rId29"/>
    <p:sldId id="294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0" r:id="rId38"/>
    <p:sldId id="349" r:id="rId39"/>
    <p:sldId id="299" r:id="rId40"/>
    <p:sldId id="350" r:id="rId41"/>
    <p:sldId id="351" r:id="rId42"/>
    <p:sldId id="295" r:id="rId43"/>
    <p:sldId id="297" r:id="rId44"/>
    <p:sldId id="300" r:id="rId45"/>
    <p:sldId id="301" r:id="rId46"/>
    <p:sldId id="298" r:id="rId47"/>
    <p:sldId id="296" r:id="rId48"/>
    <p:sldId id="284" r:id="rId49"/>
    <p:sldId id="302" r:id="rId50"/>
    <p:sldId id="286" r:id="rId51"/>
    <p:sldId id="338" r:id="rId52"/>
    <p:sldId id="325" r:id="rId53"/>
    <p:sldId id="327" r:id="rId54"/>
    <p:sldId id="328" r:id="rId55"/>
    <p:sldId id="309" r:id="rId5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27/04/2015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55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7DC65-5C2F-4D0D-85F5-47A2F19616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59CC9-0EE8-4447-964E-0D0719BAD31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13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F19AA-2A4B-4DA3-A91E-E7B19D7CB06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F7945-EF02-4F74-A4C7-3BCE8D82C28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8342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3A745-DE96-40D4-9C97-6A1A646A4E2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55578-0DBC-4721-9045-A3282141CFE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16040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86180-2321-40E0-A015-8443B10239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26F8-BFAA-498C-BD38-9A202CEA09B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1685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AC03E-77C1-4FDF-BAB6-8513A720294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15F5-DF53-4A5A-B91A-420906E0307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339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C0551-1E49-4536-A0CF-C71A5C6F5CF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9F426-2D60-43B4-9FE1-2AAFDFFDF7C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09975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AEC9-3E29-4039-926D-942A087D1EFB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D2853-A09F-483E-80A7-72507961907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39547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C8EED-C07A-4E6C-B541-2204A30C55B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363A4-A66B-4196-BBDF-7218C8E81EF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591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FC2EF-0A23-4871-AE6E-769EC750922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C5C2A-8A4E-4B7E-9064-90A5A4A98A6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946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FE7DE-E07D-4D95-A6D0-518EEF096DD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87A2-EB24-4E35-A7AD-EA4D6130063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04731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63660-E1E8-471D-B085-DBA4390E186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4BD3D-1B4E-4734-8766-5279947EB20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3343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436ED5-9599-4DF6-85F7-2E1B091AEFF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0BBED1-7412-4979-86F6-0E77733C2818}" type="slidenum">
              <a:rPr lang="es-ES" altLang="es-ES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altLang="es-E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2.png"/><Relationship Id="rId7" Type="http://schemas.openxmlformats.org/officeDocument/2006/relationships/image" Target="../media/image3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b="1" dirty="0" smtClean="0"/>
              <a:t>Desarrollo</a:t>
            </a:r>
            <a:r>
              <a:rPr lang="es-CL" sz="4000" dirty="0" smtClean="0"/>
              <a:t>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0 CuadroTexto"/>
          <p:cNvSpPr txBox="1">
            <a:spLocks noChangeArrowheads="1"/>
          </p:cNvSpPr>
          <p:nvPr/>
        </p:nvSpPr>
        <p:spPr bwMode="auto">
          <a:xfrm>
            <a:off x="5715125" y="5292725"/>
            <a:ext cx="508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.x3d</a:t>
            </a:r>
          </a:p>
        </p:txBody>
      </p:sp>
      <p:sp>
        <p:nvSpPr>
          <p:cNvPr id="3075" name="17 CuadroTexto"/>
          <p:cNvSpPr txBox="1">
            <a:spLocks noChangeArrowheads="1"/>
          </p:cNvSpPr>
          <p:nvPr/>
        </p:nvSpPr>
        <p:spPr bwMode="auto">
          <a:xfrm>
            <a:off x="5102350" y="5318125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3076" name="17 CuadroTexto"/>
          <p:cNvSpPr txBox="1">
            <a:spLocks noChangeArrowheads="1"/>
          </p:cNvSpPr>
          <p:nvPr/>
        </p:nvSpPr>
        <p:spPr bwMode="auto">
          <a:xfrm>
            <a:off x="1359025" y="5207000"/>
            <a:ext cx="7508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1.b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46" name="3 CuadroTexto"/>
          <p:cNvSpPr txBox="1">
            <a:spLocks noChangeArrowheads="1"/>
          </p:cNvSpPr>
          <p:nvPr/>
        </p:nvSpPr>
        <p:spPr bwMode="auto">
          <a:xfrm>
            <a:off x="1082800" y="4292600"/>
            <a:ext cx="5819775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>
                <a:solidFill>
                  <a:prstClr val="black"/>
                </a:solidFill>
                <a:cs typeface="Arial" charset="0"/>
              </a:rPr>
              <a:t>p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hp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functions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78" name="20 CuadroTexto"/>
          <p:cNvSpPr txBox="1">
            <a:spLocks noChangeArrowheads="1"/>
          </p:cNvSpPr>
          <p:nvPr/>
        </p:nvSpPr>
        <p:spPr bwMode="auto">
          <a:xfrm>
            <a:off x="3662487" y="5210175"/>
            <a:ext cx="5699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</a:t>
            </a:r>
          </a:p>
        </p:txBody>
      </p:sp>
      <p:sp>
        <p:nvSpPr>
          <p:cNvPr id="3079" name="20 CuadroTexto"/>
          <p:cNvSpPr txBox="1">
            <a:spLocks noChangeArrowheads="1"/>
          </p:cNvSpPr>
          <p:nvPr/>
        </p:nvSpPr>
        <p:spPr bwMode="auto">
          <a:xfrm>
            <a:off x="3014787" y="5100638"/>
            <a:ext cx="508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80" name="4 CuadroTexto"/>
          <p:cNvSpPr txBox="1">
            <a:spLocks noChangeArrowheads="1"/>
          </p:cNvSpPr>
          <p:nvPr/>
        </p:nvSpPr>
        <p:spPr bwMode="auto">
          <a:xfrm>
            <a:off x="566862" y="1660525"/>
            <a:ext cx="1690688" cy="831850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Map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MapBox</a:t>
            </a:r>
          </a:p>
        </p:txBody>
      </p:sp>
      <p:sp>
        <p:nvSpPr>
          <p:cNvPr id="2" name="6 CuadroTexto"/>
          <p:cNvSpPr txBox="1">
            <a:spLocks noChangeArrowheads="1"/>
          </p:cNvSpPr>
          <p:nvPr/>
        </p:nvSpPr>
        <p:spPr bwMode="auto">
          <a:xfrm>
            <a:off x="1359025" y="5838825"/>
            <a:ext cx="5256212" cy="8302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Online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Design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Tool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	(Mapbox-</a:t>
            </a:r>
            <a:r>
              <a:rPr lang="es-ES" altLang="es-ES" sz="2400" b="1" dirty="0" err="1" smtClean="0">
                <a:solidFill>
                  <a:prstClr val="black"/>
                </a:solidFill>
                <a:cs typeface="Arial" charset="0"/>
              </a:rPr>
              <a:t>Leaflet</a:t>
            </a: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 &amp; 3JS)</a:t>
            </a:r>
          </a:p>
        </p:txBody>
      </p:sp>
      <p:sp>
        <p:nvSpPr>
          <p:cNvPr id="3082" name="8 CuadroTexto"/>
          <p:cNvSpPr txBox="1">
            <a:spLocks noChangeArrowheads="1"/>
          </p:cNvSpPr>
          <p:nvPr/>
        </p:nvSpPr>
        <p:spPr bwMode="auto">
          <a:xfrm>
            <a:off x="228724" y="3265488"/>
            <a:ext cx="696913" cy="6159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GPS</a:t>
            </a:r>
            <a:r>
              <a:rPr lang="es-ES" altLang="es-ES" sz="1000" b="1" smtClean="0">
                <a:solidFill>
                  <a:prstClr val="black"/>
                </a:solidFill>
                <a:cs typeface="Arial" panose="020B0604020202020204" pitchFamily="34" charset="0"/>
              </a:rPr>
              <a:t>WikiLoc</a:t>
            </a:r>
          </a:p>
        </p:txBody>
      </p:sp>
      <p:sp>
        <p:nvSpPr>
          <p:cNvPr id="35" name="34 Flecha derecha"/>
          <p:cNvSpPr/>
          <p:nvPr/>
        </p:nvSpPr>
        <p:spPr>
          <a:xfrm rot="5400000">
            <a:off x="-316582" y="4812507"/>
            <a:ext cx="1833563" cy="7620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84" name="8 CuadroTexto"/>
          <p:cNvSpPr txBox="1">
            <a:spLocks noChangeArrowheads="1"/>
          </p:cNvSpPr>
          <p:nvPr/>
        </p:nvSpPr>
        <p:spPr bwMode="auto">
          <a:xfrm>
            <a:off x="325562" y="5805488"/>
            <a:ext cx="971550" cy="70802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000" smtClean="0">
                <a:solidFill>
                  <a:prstClr val="black"/>
                </a:solidFill>
                <a:cs typeface="Arial" panose="020B0604020202020204" pitchFamily="34" charset="0"/>
              </a:rPr>
              <a:t>GPS data</a:t>
            </a:r>
          </a:p>
        </p:txBody>
      </p:sp>
      <p:sp>
        <p:nvSpPr>
          <p:cNvPr id="3085" name="17 CuadroTexto"/>
          <p:cNvSpPr txBox="1">
            <a:spLocks noChangeArrowheads="1"/>
          </p:cNvSpPr>
          <p:nvPr/>
        </p:nvSpPr>
        <p:spPr bwMode="auto">
          <a:xfrm>
            <a:off x="758950" y="5226050"/>
            <a:ext cx="52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1.a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86" name="20 CuadroTexto"/>
          <p:cNvSpPr txBox="1">
            <a:spLocks noChangeArrowheads="1"/>
          </p:cNvSpPr>
          <p:nvPr/>
        </p:nvSpPr>
        <p:spPr bwMode="auto">
          <a:xfrm>
            <a:off x="5699250" y="4735513"/>
            <a:ext cx="91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.jpeg/x3d</a:t>
            </a:r>
          </a:p>
        </p:txBody>
      </p:sp>
      <p:sp>
        <p:nvSpPr>
          <p:cNvPr id="3087" name="7 CuadroTexto"/>
          <p:cNvSpPr txBox="1">
            <a:spLocks noChangeArrowheads="1"/>
          </p:cNvSpPr>
          <p:nvPr/>
        </p:nvSpPr>
        <p:spPr bwMode="auto">
          <a:xfrm>
            <a:off x="6888287" y="2111375"/>
            <a:ext cx="2174875" cy="368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800" b="1" smtClean="0">
                <a:solidFill>
                  <a:prstClr val="black"/>
                </a:solidFill>
                <a:cs typeface="Arial" panose="020B0604020202020204" pitchFamily="34" charset="0"/>
              </a:rPr>
              <a:t>Shapeways</a:t>
            </a:r>
            <a:endParaRPr lang="es-ES" altLang="es-ES" sz="1400" b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6" name="6 CuadroTexto"/>
          <p:cNvSpPr txBox="1">
            <a:spLocks noChangeArrowheads="1"/>
          </p:cNvSpPr>
          <p:nvPr/>
        </p:nvSpPr>
        <p:spPr bwMode="auto">
          <a:xfrm>
            <a:off x="6710487" y="5876925"/>
            <a:ext cx="1522413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Order</a:t>
            </a:r>
            <a:endParaRPr lang="es-ES" altLang="es-ES" sz="2400" b="1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89" name="20 CuadroTexto"/>
          <p:cNvSpPr txBox="1">
            <a:spLocks noChangeArrowheads="1"/>
          </p:cNvSpPr>
          <p:nvPr/>
        </p:nvSpPr>
        <p:spPr bwMode="auto">
          <a:xfrm>
            <a:off x="6902575" y="5208588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.jpeg/.x3d</a:t>
            </a:r>
          </a:p>
        </p:txBody>
      </p:sp>
      <p:sp>
        <p:nvSpPr>
          <p:cNvPr id="3090" name="4 CuadroTexto"/>
          <p:cNvSpPr txBox="1">
            <a:spLocks noChangeArrowheads="1"/>
          </p:cNvSpPr>
          <p:nvPr/>
        </p:nvSpPr>
        <p:spPr bwMode="auto">
          <a:xfrm>
            <a:off x="3510087" y="1662113"/>
            <a:ext cx="3268663" cy="830262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Terrain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Cesium</a:t>
            </a:r>
          </a:p>
        </p:txBody>
      </p:sp>
      <p:sp>
        <p:nvSpPr>
          <p:cNvPr id="3091" name="17 CuadroTexto"/>
          <p:cNvSpPr txBox="1">
            <a:spLocks noChangeArrowheads="1"/>
          </p:cNvSpPr>
          <p:nvPr/>
        </p:nvSpPr>
        <p:spPr bwMode="auto">
          <a:xfrm>
            <a:off x="179512" y="3860800"/>
            <a:ext cx="747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92" name="17 CuadroTexto"/>
          <p:cNvSpPr txBox="1">
            <a:spLocks noChangeArrowheads="1"/>
          </p:cNvSpPr>
          <p:nvPr/>
        </p:nvSpPr>
        <p:spPr bwMode="auto">
          <a:xfrm>
            <a:off x="4389562" y="3716338"/>
            <a:ext cx="485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8" name="14 Flecha derecha"/>
          <p:cNvSpPr/>
          <p:nvPr/>
        </p:nvSpPr>
        <p:spPr>
          <a:xfrm rot="16200000" flipV="1">
            <a:off x="806574" y="521493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9" name="14 Flecha derecha"/>
          <p:cNvSpPr/>
          <p:nvPr/>
        </p:nvSpPr>
        <p:spPr>
          <a:xfrm rot="5400000" flipV="1">
            <a:off x="928019" y="523001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1" name="14 Flecha derecha"/>
          <p:cNvSpPr/>
          <p:nvPr/>
        </p:nvSpPr>
        <p:spPr>
          <a:xfrm rot="5400000" flipV="1">
            <a:off x="314450" y="408305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96" name="17 CuadroTexto"/>
          <p:cNvSpPr txBox="1">
            <a:spLocks noChangeArrowheads="1"/>
          </p:cNvSpPr>
          <p:nvPr/>
        </p:nvSpPr>
        <p:spPr bwMode="auto">
          <a:xfrm>
            <a:off x="1935287" y="2492375"/>
            <a:ext cx="823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.styles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[mapids]</a:t>
            </a:r>
          </a:p>
        </p:txBody>
      </p:sp>
      <p:sp>
        <p:nvSpPr>
          <p:cNvPr id="3097" name="4 CuadroTexto"/>
          <p:cNvSpPr txBox="1">
            <a:spLocks noChangeArrowheads="1"/>
          </p:cNvSpPr>
          <p:nvPr/>
        </p:nvSpPr>
        <p:spPr bwMode="auto">
          <a:xfrm>
            <a:off x="2309937" y="2030413"/>
            <a:ext cx="1098550" cy="4619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MB.API</a:t>
            </a:r>
            <a:endParaRPr lang="es-ES" altLang="es-ES" sz="2400" b="1" i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098" name="17 CuadroTexto"/>
          <p:cNvSpPr txBox="1">
            <a:spLocks noChangeArrowheads="1"/>
          </p:cNvSpPr>
          <p:nvPr/>
        </p:nvSpPr>
        <p:spPr bwMode="auto">
          <a:xfrm>
            <a:off x="2927475" y="2557463"/>
            <a:ext cx="735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99" name="17 CuadroTexto"/>
          <p:cNvSpPr txBox="1">
            <a:spLocks noChangeArrowheads="1"/>
          </p:cNvSpPr>
          <p:nvPr/>
        </p:nvSpPr>
        <p:spPr bwMode="auto">
          <a:xfrm>
            <a:off x="2038475" y="4779963"/>
            <a:ext cx="6889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.mapid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.loc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.gjson</a:t>
            </a:r>
          </a:p>
        </p:txBody>
      </p:sp>
      <p:sp>
        <p:nvSpPr>
          <p:cNvPr id="66" name="14 Flecha derecha"/>
          <p:cNvSpPr/>
          <p:nvPr/>
        </p:nvSpPr>
        <p:spPr>
          <a:xfrm rot="16200000" flipV="1">
            <a:off x="1106613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7" name="14 Flecha derecha"/>
          <p:cNvSpPr/>
          <p:nvPr/>
        </p:nvSpPr>
        <p:spPr>
          <a:xfrm rot="5400000" flipV="1">
            <a:off x="1311400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8" name="14 Flecha derecha"/>
          <p:cNvSpPr/>
          <p:nvPr/>
        </p:nvSpPr>
        <p:spPr>
          <a:xfrm rot="16200000" flipV="1">
            <a:off x="3256088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70" name="14 Flecha derecha"/>
          <p:cNvSpPr/>
          <p:nvPr/>
        </p:nvSpPr>
        <p:spPr>
          <a:xfrm rot="5400000" flipV="1">
            <a:off x="3437063" y="4090987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04" name="17 CuadroTexto"/>
          <p:cNvSpPr txBox="1">
            <a:spLocks noChangeArrowheads="1"/>
          </p:cNvSpPr>
          <p:nvPr/>
        </p:nvSpPr>
        <p:spPr bwMode="auto">
          <a:xfrm>
            <a:off x="5076950" y="2557463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72" name="14 Flecha derecha"/>
          <p:cNvSpPr/>
          <p:nvPr/>
        </p:nvSpPr>
        <p:spPr>
          <a:xfrm rot="16200000" flipV="1">
            <a:off x="6545388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pic>
        <p:nvPicPr>
          <p:cNvPr id="3106" name="Picture 23" descr="http://cdn.instructables.com/FJA/PWDZ/HO7XQJYZ/FJAPWDZHO7XQJYZ.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625" y="5197475"/>
            <a:ext cx="4000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7" name="20 CuadroTexto"/>
          <p:cNvSpPr txBox="1">
            <a:spLocks noChangeArrowheads="1"/>
          </p:cNvSpPr>
          <p:nvPr/>
        </p:nvSpPr>
        <p:spPr bwMode="auto">
          <a:xfrm>
            <a:off x="6888287" y="4754563"/>
            <a:ext cx="136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 jpeg/.x3d)</a:t>
            </a:r>
          </a:p>
        </p:txBody>
      </p:sp>
      <p:sp>
        <p:nvSpPr>
          <p:cNvPr id="50" name="14 Flecha derecha"/>
          <p:cNvSpPr/>
          <p:nvPr/>
        </p:nvSpPr>
        <p:spPr>
          <a:xfrm rot="16200000" flipV="1">
            <a:off x="3106863" y="5248275"/>
            <a:ext cx="925512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1" name="14 Flecha derecha"/>
          <p:cNvSpPr/>
          <p:nvPr/>
        </p:nvSpPr>
        <p:spPr>
          <a:xfrm rot="5400000" flipV="1">
            <a:off x="3228306" y="5263357"/>
            <a:ext cx="927100" cy="11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4" name="14 Flecha derecha"/>
          <p:cNvSpPr/>
          <p:nvPr/>
        </p:nvSpPr>
        <p:spPr>
          <a:xfrm rot="16200000" flipV="1">
            <a:off x="5173787" y="5230813"/>
            <a:ext cx="925513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5" name="14 Flecha derecha"/>
          <p:cNvSpPr/>
          <p:nvPr/>
        </p:nvSpPr>
        <p:spPr>
          <a:xfrm rot="5400000" flipV="1">
            <a:off x="5293644" y="5245893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7" name="14 Flecha derecha"/>
          <p:cNvSpPr/>
          <p:nvPr/>
        </p:nvSpPr>
        <p:spPr>
          <a:xfrm rot="16200000" flipV="1">
            <a:off x="6137399" y="522128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9" name="14 Flecha derecha"/>
          <p:cNvSpPr/>
          <p:nvPr/>
        </p:nvSpPr>
        <p:spPr>
          <a:xfrm rot="5400000" flipV="1">
            <a:off x="6258844" y="523636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2" name="1 Título"/>
          <p:cNvSpPr txBox="1">
            <a:spLocks/>
          </p:cNvSpPr>
          <p:nvPr/>
        </p:nvSpPr>
        <p:spPr bwMode="auto">
          <a:xfrm>
            <a:off x="457200" y="269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CL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30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b="1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b="1" dirty="0" smtClean="0"/>
              <a:t>Conclusiones y líneas futuras</a:t>
            </a:r>
            <a:endParaRPr lang="es-CL" sz="4000" b="1" dirty="0"/>
          </a:p>
        </p:txBody>
      </p:sp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33056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b="1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 descrito en 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b="1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2057</Words>
  <Application>Microsoft Office PowerPoint</Application>
  <PresentationFormat>Presentación en pantalla (4:3)</PresentationFormat>
  <Paragraphs>368</Paragraphs>
  <Slides>54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Arial</vt:lpstr>
      <vt:lpstr>Calibri</vt:lpstr>
      <vt:lpstr>Courier New</vt:lpstr>
      <vt:lpstr>Times New Roman</vt:lpstr>
      <vt:lpstr>Tema de Office</vt:lpstr>
      <vt:lpstr>1_Tema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165</cp:revision>
  <cp:lastPrinted>2015-04-24T08:51:06Z</cp:lastPrinted>
  <dcterms:created xsi:type="dcterms:W3CDTF">2015-04-05T09:52:06Z</dcterms:created>
  <dcterms:modified xsi:type="dcterms:W3CDTF">2015-04-27T07:50:23Z</dcterms:modified>
</cp:coreProperties>
</file>